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012"/>
    <p:restoredTop sz="94674"/>
  </p:normalViewPr>
  <p:slideViewPr>
    <p:cSldViewPr snapToGrid="0" snapToObjects="1">
      <p:cViewPr varScale="1">
        <p:scale>
          <a:sx n="103" d="100"/>
          <a:sy n="103" d="100"/>
        </p:scale>
        <p:origin x="114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59AC85-DF9A-694A-9594-82106A9A9B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8409DA2-4587-2547-B2FF-6E3544D280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AFF35D0-0982-A54E-B8C8-E05E27CE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78834B-87B9-574B-A9BD-55E448008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2C10E1-CD75-754B-B083-C298D5620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636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B21B3E-9D66-5E4C-A944-71E0A8DEC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E257070-8FC0-1F45-88EF-E438B8AC1D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6EEFE2A-AD50-6B47-87DA-0225B45E1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25C1D9-48AC-D74A-B3A4-64B785D8E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50EFF4C-B49C-0245-BF7F-1DE605967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4811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C83BE11-6543-0F48-BD80-EE61EFA6E2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A4E4E05-D10B-6743-BED1-49B0261774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9DBC93E-77CA-734F-BC63-55BE7DCC8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0529DF-6B6D-3D46-9505-F07250AC3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FA12908-F98B-A340-820F-637C4942D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318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92F8EF-FE2D-D349-80FF-AF099223E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20FC8B-A8E9-E142-A785-03B1077B34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CE09F-1170-6A4A-B745-84906BCAA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405DC9-0D51-1944-B4CD-5E7213DD8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DD24B05-67F9-2E40-A333-6704973F7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96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259259-4752-9B47-84EF-D7691A7C3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CE08B45-103C-7B48-A0F9-5BB0D5C53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6B911-4F56-2E44-AD6B-A0DE48171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B4E8293-E135-4A4F-A749-12674A016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F93CF9E-586B-D147-95AA-9D846992A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51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8016EB-40CF-6E49-92D2-5D0823C60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BE77D16-F245-A24D-B2E2-1EDB8DAB3B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2346A61-8C08-CF49-9C57-77340F8934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7C3C8ED-D7B6-1144-9337-0F441A444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CF52DA0-57B8-0F47-9F89-6F1EED2D2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7E128CC-FAF4-444B-B087-D3CAAAFCF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489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D9159-5912-CF41-AEB9-9A143ADE7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E23BDE6-78F4-5B40-8C0F-BEFF03C9A8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C71568A-963E-6F40-9BAD-F8A24F218C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6894F7D-D488-2D41-B25E-78487EAB11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2C2A754-F964-644F-AC9C-8B5D1D771D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9872963-A270-4548-A932-72F20B82F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85F8DB0-2BA7-E645-A922-2121B67B9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F94C765-90C9-904F-ADDF-B5B7661DC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029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D175C7-5EC6-E64F-8ABB-B092D62F8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78749BE-DF62-3145-B5C7-F783CF3B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2E1607B-83B0-4C40-9234-A8D5F3AB6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11177B6-FCDD-5E4C-9641-BC9BE1F2E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955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B8CBFC0-5D92-6E42-9B7E-336A8CF77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66556ED-B4F0-4C4C-8C95-D5BF14924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A2B9CBE-AA09-514D-8CCE-CFE2F9E78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611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ACA46-A112-A84C-97F1-B6D037AFB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B5A540-471B-F146-B0AC-D319D45D5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F9A4CC9-88AE-5144-8553-AC0C9833F7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A36C409-6409-524D-A6AE-005565412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49E3DBD-9A3A-8B4C-B72F-79A6102A4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1F5FF8B-BC07-2948-912D-F7817F033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134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F34B02-2448-F64E-962F-D2FCD2CBD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E52FC5E-9C50-EF44-93AF-E3DE7E69A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A89379B-BEA5-3149-B898-4631A4430F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C127323-2719-EC49-ADEB-70A63D313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1741649-5CA4-6D41-9F4C-FC35CCA62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8812C1A-A4C5-D045-B44C-B9F023C65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035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232E866-615B-A445-90E2-30900F71F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8064ACD-9AB0-B445-A19D-0FB05CF9A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B9C5A17-4E95-0C44-A983-B92281C735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8685F-C6C3-1740-BBA3-063956BE4E96}" type="datetimeFigureOut">
              <a:rPr lang="fr-FR" smtClean="0"/>
              <a:t>18/09/2018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F1E7F6F-4F89-E744-85BA-4CF6AC70E5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DC855E-0674-AE44-A743-1759BF9AE8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71934-D984-2D44-AF90-E4A6611405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07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C7DB29-D841-E94F-B54A-595C3A162F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0432" y="3057417"/>
            <a:ext cx="9144000" cy="2387600"/>
          </a:xfrm>
        </p:spPr>
        <p:txBody>
          <a:bodyPr>
            <a:normAutofit/>
          </a:bodyPr>
          <a:lstStyle/>
          <a:p>
            <a:r>
              <a:rPr lang="fr-FR" sz="5300" dirty="0"/>
              <a:t>Au-delà de la Grande Guerre</a:t>
            </a:r>
            <a:br>
              <a:rPr lang="fr-FR" sz="5300" dirty="0"/>
            </a:br>
            <a:r>
              <a:rPr lang="fr-FR" sz="5300" dirty="0"/>
              <a:t>De Groote </a:t>
            </a:r>
            <a:r>
              <a:rPr lang="fr-FR" sz="5300" dirty="0" err="1"/>
              <a:t>Oorlog</a:t>
            </a:r>
            <a:r>
              <a:rPr lang="fr-FR" sz="5300" dirty="0"/>
              <a:t> </a:t>
            </a:r>
            <a:r>
              <a:rPr lang="fr-FR" sz="5300" dirty="0" err="1"/>
              <a:t>voorbij</a:t>
            </a:r>
            <a:br>
              <a:rPr lang="fr-FR" dirty="0"/>
            </a:b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7AF019C-B8BF-3F4C-A456-3922446EA5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5210" y="4896876"/>
            <a:ext cx="9144000" cy="1655762"/>
          </a:xfrm>
        </p:spPr>
        <p:txBody>
          <a:bodyPr>
            <a:normAutofit/>
          </a:bodyPr>
          <a:lstStyle/>
          <a:p>
            <a:r>
              <a:rPr lang="fr-FR" sz="3200" b="1" dirty="0"/>
              <a:t>Dossier pédagogique/</a:t>
            </a:r>
            <a:r>
              <a:rPr lang="fr-FR" sz="3200" b="1" dirty="0" err="1"/>
              <a:t>Pedagogisch</a:t>
            </a:r>
            <a:r>
              <a:rPr lang="fr-FR" sz="3200" b="1" dirty="0"/>
              <a:t> dossier</a:t>
            </a:r>
          </a:p>
          <a:p>
            <a:r>
              <a:rPr lang="fr-FR" sz="2800" dirty="0"/>
              <a:t>Sélection d’objets/</a:t>
            </a:r>
            <a:r>
              <a:rPr lang="fr-BE" sz="2800" dirty="0" err="1"/>
              <a:t>Collectiestukken</a:t>
            </a:r>
            <a:endParaRPr lang="fr-FR" sz="28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760FC4E-50D6-A442-90E7-59F766E6DF9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278" y="5411203"/>
            <a:ext cx="1530179" cy="107112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47E0290-7B33-234D-89F0-3268812BB6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4423" y="5481514"/>
            <a:ext cx="1713927" cy="103181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069C408-0E0F-1840-A801-7D752F629F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939" y="148699"/>
            <a:ext cx="2160985" cy="289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23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E242894-83E7-0748-BF76-D196C13F2A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7795"/>
            <a:ext cx="12192000" cy="524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627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88B7216-D14E-CA4C-B9E2-16F85683DA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0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979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C1DBB96-07D2-1742-A471-22131684D3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985" y="0"/>
            <a:ext cx="46480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23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CDD9865-B139-E249-9F75-57D03B3B6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695" y="0"/>
            <a:ext cx="75206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101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CEBA1B3-4CE7-B548-ACF4-23E9ACF997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9230" y="0"/>
            <a:ext cx="86935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885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982A4DC-FCED-CE4E-ADE7-907C93E6B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6564"/>
            <a:ext cx="12192000" cy="356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967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D41DBD5-CF2C-F64B-8E22-4CEC4CFAAB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20089"/>
            <a:ext cx="12192000" cy="301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015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29FC9DA-5957-1849-AAD1-ACD247E7A60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2955" y="0"/>
            <a:ext cx="9146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898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84D1517-2EB2-2A41-9BE5-77CCE626496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3336" y="0"/>
            <a:ext cx="75653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982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86A2B0A-B922-DC44-B7B6-4C68245D47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281" y="1415506"/>
            <a:ext cx="2879124" cy="435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93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5B5D6B7-5F10-814F-AEA3-79BE6E8E10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692" y="0"/>
            <a:ext cx="90366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8353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96B4DBC-B2E0-C24E-BE78-20E06A620D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669" y="0"/>
            <a:ext cx="68186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895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69F8318-5B82-6446-B357-59C66EDD7E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3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CE958D1-F3A7-2B4A-A98F-615C509B2ED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304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E608FF7-98BB-9B4A-BAA8-80F9EB11D9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3887" y="0"/>
            <a:ext cx="71842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39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07EE5E3-1F28-1642-9C6C-1F5713436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677" y="0"/>
            <a:ext cx="4149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907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8B20446-58A0-0749-81EA-C772FAA86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13" y="19822"/>
            <a:ext cx="11516931" cy="683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42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3F15EFC9-5A16-F74B-9286-37F0527B6C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3624" y="0"/>
            <a:ext cx="8244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04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6B7E6A5-B7C7-3B4D-8625-9E6B921693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3444" y="0"/>
            <a:ext cx="48051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56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7583912-A6C0-9446-B520-62BA62C7B9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6560" y="0"/>
            <a:ext cx="79388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6144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14</Words>
  <Application>Microsoft Office PowerPoint</Application>
  <PresentationFormat>Grand écran</PresentationFormat>
  <Paragraphs>3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Thème Office</vt:lpstr>
      <vt:lpstr>Au-delà de la Grande Guerre De Groote Oorlog voorbij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Microsoft Office User</dc:creator>
  <cp:lastModifiedBy>PETIT Benjamin</cp:lastModifiedBy>
  <cp:revision>11</cp:revision>
  <dcterms:created xsi:type="dcterms:W3CDTF">2018-08-28T07:13:26Z</dcterms:created>
  <dcterms:modified xsi:type="dcterms:W3CDTF">2018-09-18T13:45:04Z</dcterms:modified>
</cp:coreProperties>
</file>